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96" r:id="rId7"/>
    <p:sldId id="259" r:id="rId8"/>
    <p:sldId id="263" r:id="rId9"/>
    <p:sldId id="262" r:id="rId10"/>
    <p:sldId id="298" r:id="rId11"/>
    <p:sldId id="299" r:id="rId12"/>
    <p:sldId id="300" r:id="rId13"/>
    <p:sldId id="267" r:id="rId14"/>
    <p:sldId id="273" r:id="rId15"/>
    <p:sldId id="293" r:id="rId16"/>
    <p:sldId id="277" r:id="rId17"/>
    <p:sldId id="274" r:id="rId18"/>
    <p:sldId id="290" r:id="rId19"/>
    <p:sldId id="291" r:id="rId20"/>
    <p:sldId id="292" r:id="rId21"/>
    <p:sldId id="269" r:id="rId22"/>
    <p:sldId id="288" r:id="rId23"/>
    <p:sldId id="289" r:id="rId24"/>
    <p:sldId id="275" r:id="rId25"/>
    <p:sldId id="270" r:id="rId26"/>
    <p:sldId id="281" r:id="rId27"/>
    <p:sldId id="276" r:id="rId28"/>
    <p:sldId id="294" r:id="rId29"/>
    <p:sldId id="278" r:id="rId30"/>
    <p:sldId id="295" r:id="rId31"/>
    <p:sldId id="271" r:id="rId32"/>
    <p:sldId id="279" r:id="rId33"/>
    <p:sldId id="282" r:id="rId34"/>
    <p:sldId id="283" r:id="rId35"/>
    <p:sldId id="284" r:id="rId36"/>
    <p:sldId id="272" r:id="rId37"/>
    <p:sldId id="285" r:id="rId38"/>
    <p:sldId id="286" r:id="rId39"/>
    <p:sldId id="297" r:id="rId4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30"/>
    <p:restoredTop sz="96327"/>
  </p:normalViewPr>
  <p:slideViewPr>
    <p:cSldViewPr snapToGrid="0">
      <p:cViewPr varScale="1">
        <p:scale>
          <a:sx n="87" d="100"/>
          <a:sy n="87" d="100"/>
        </p:scale>
        <p:origin x="40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30.09.2025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4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029C-899D-12C8-4C92-30EC327C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Analysis</a:t>
            </a:r>
          </a:p>
        </p:txBody>
      </p:sp>
      <p:pic>
        <p:nvPicPr>
          <p:cNvPr id="1026" name="Picture 2" descr="A graph of divorces&#10;&#10;AI-generated content may be incorrect.">
            <a:extLst>
              <a:ext uri="{FF2B5EF4-FFF2-40B4-BE49-F238E27FC236}">
                <a16:creationId xmlns:a16="http://schemas.microsoft.com/office/drawing/2014/main" id="{067B6852-95DB-ECCE-0B88-8EB39F004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724031"/>
            <a:ext cx="6780700" cy="54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5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8CF0A-6438-1D38-503C-778F17BB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8B99DA4-3A79-F096-527F-C099C6B5A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FDE2B-8980-1D02-B852-11DCC54B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858AA2-5560-5B60-86EE-B4AAD5164B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46" y="1234175"/>
            <a:ext cx="4434641" cy="450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2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76C8E-ED2A-27F3-F28D-82C3E3D5C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4FE8B-AEF3-8719-035A-026C9534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A7BAA4-4A3C-1B99-A218-02CBF7D4F3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593360"/>
              </p:ext>
            </p:extLst>
          </p:nvPr>
        </p:nvGraphicFramePr>
        <p:xfrm>
          <a:off x="4777316" y="1491049"/>
          <a:ext cx="6780701" cy="3573318"/>
        </p:xfrm>
        <a:graphic>
          <a:graphicData uri="http://schemas.openxmlformats.org/drawingml/2006/table">
            <a:tbl>
              <a:tblPr/>
              <a:tblGrid>
                <a:gridCol w="1622732">
                  <a:extLst>
                    <a:ext uri="{9D8B030D-6E8A-4147-A177-3AD203B41FA5}">
                      <a16:colId xmlns:a16="http://schemas.microsoft.com/office/drawing/2014/main" val="4019859240"/>
                    </a:ext>
                  </a:extLst>
                </a:gridCol>
                <a:gridCol w="2517250">
                  <a:extLst>
                    <a:ext uri="{9D8B030D-6E8A-4147-A177-3AD203B41FA5}">
                      <a16:colId xmlns:a16="http://schemas.microsoft.com/office/drawing/2014/main" val="1260057334"/>
                    </a:ext>
                  </a:extLst>
                </a:gridCol>
                <a:gridCol w="1383354">
                  <a:extLst>
                    <a:ext uri="{9D8B030D-6E8A-4147-A177-3AD203B41FA5}">
                      <a16:colId xmlns:a16="http://schemas.microsoft.com/office/drawing/2014/main" val="2247591294"/>
                    </a:ext>
                  </a:extLst>
                </a:gridCol>
                <a:gridCol w="1257365">
                  <a:extLst>
                    <a:ext uri="{9D8B030D-6E8A-4147-A177-3AD203B41FA5}">
                      <a16:colId xmlns:a16="http://schemas.microsoft.com/office/drawing/2014/main" val="1237837904"/>
                    </a:ext>
                  </a:extLst>
                </a:gridCol>
              </a:tblGrid>
              <a:tr h="510474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mean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378440"/>
                  </a:ext>
                </a:extLst>
              </a:tr>
              <a:tr h="510474">
                <a:tc rowSpan="3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Divorced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age_at_marriage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27.628327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4.937955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124739"/>
                  </a:ext>
                </a:extLst>
              </a:tr>
              <a:tr h="510474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social_support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5.885323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1.964805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732806"/>
                  </a:ext>
                </a:extLst>
              </a:tr>
              <a:tr h="510474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communication_score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5.859002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1.964163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34939"/>
                  </a:ext>
                </a:extLst>
              </a:tr>
              <a:tr h="510474">
                <a:tc rowSpan="3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Not Divorced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age_at_marriage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27.554005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4.801563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247454"/>
                  </a:ext>
                </a:extLst>
              </a:tr>
              <a:tr h="510474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social_support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6.020800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1.964432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678816"/>
                  </a:ext>
                </a:extLst>
              </a:tr>
              <a:tr h="510474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communication_score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6.160605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MY" sz="1800" b="0" i="0" u="none" strike="noStrike">
                          <a:effectLst/>
                          <a:latin typeface="Arial" panose="020B0604020202020204" pitchFamily="34" charset="0"/>
                        </a:rPr>
                        <a:t>1.953886</a:t>
                      </a:r>
                    </a:p>
                  </a:txBody>
                  <a:tcPr marL="90712" marR="90712" marT="45356" marB="453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589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990025-CAF5-FEC9-7DB5-433D3DA85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22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429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computability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488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01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26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A6A1A-19C0-16ED-E49E-A8C937EE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C2DC80-12E0-3F8B-9DAF-2D2C18F55587}"/>
              </a:ext>
            </a:extLst>
          </p:cNvPr>
          <p:cNvSpPr/>
          <p:nvPr/>
        </p:nvSpPr>
        <p:spPr>
          <a:xfrm>
            <a:off x="712119" y="1391220"/>
            <a:ext cx="4707828" cy="4414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97EAEE-06E9-3293-8D63-60F5D1B718D4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31DCDB8-4143-CECC-6C6D-626303BDE355}"/>
              </a:ext>
            </a:extLst>
          </p:cNvPr>
          <p:cNvSpPr txBox="1">
            <a:spLocks/>
          </p:cNvSpPr>
          <p:nvPr/>
        </p:nvSpPr>
        <p:spPr>
          <a:xfrm>
            <a:off x="586429" y="489857"/>
            <a:ext cx="7770761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 –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75B6D0-3900-E7EB-82B2-4B1399A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542AAA-0D78-6313-A508-C9DAA917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DF42F3-3A40-75D5-39D3-240AED6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27EBDF57-3A9C-9F7C-AC0D-FAAE9EA3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1097784" y="1680210"/>
            <a:ext cx="3936497" cy="378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0D6E7-C02C-EE29-D7F7-90D39D4927DD}"/>
              </a:ext>
            </a:extLst>
          </p:cNvPr>
          <p:cNvSpPr txBox="1"/>
          <p:nvPr/>
        </p:nvSpPr>
        <p:spPr>
          <a:xfrm>
            <a:off x="5550195" y="2321004"/>
            <a:ext cx="6503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0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48070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 across 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9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04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4667</TotalTime>
  <Words>2876</Words>
  <Application>Microsoft Office PowerPoint</Application>
  <PresentationFormat>Widescreen</PresentationFormat>
  <Paragraphs>477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Descriptive Analysis</vt:lpstr>
      <vt:lpstr>Descriptive Analysis</vt:lpstr>
      <vt:lpstr>Descriptive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Kabirdev Ramana</cp:lastModifiedBy>
  <cp:revision>28</cp:revision>
  <dcterms:created xsi:type="dcterms:W3CDTF">2025-09-25T07:34:28Z</dcterms:created>
  <dcterms:modified xsi:type="dcterms:W3CDTF">2025-09-30T08:05:22Z</dcterms:modified>
</cp:coreProperties>
</file>